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22" d="100"/>
          <a:sy n="122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6F46-D834-40C8-BFB6-6A58E4085055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496D-E69B-43A3-B2C5-DA35CB54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8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6F46-D834-40C8-BFB6-6A58E4085055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496D-E69B-43A3-B2C5-DA35CB54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6F46-D834-40C8-BFB6-6A58E4085055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496D-E69B-43A3-B2C5-DA35CB54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22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87680" y="295683"/>
            <a:ext cx="7193280" cy="12435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7680" y="1611314"/>
            <a:ext cx="7193280" cy="473548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tabLst>
                <a:tab pos="5041773" algn="r"/>
              </a:tabLst>
              <a:defRPr/>
            </a:lvl1pPr>
            <a:lvl2pPr>
              <a:tabLst>
                <a:tab pos="5041773" algn="r"/>
              </a:tabLst>
              <a:defRPr/>
            </a:lvl2pPr>
            <a:lvl3pPr>
              <a:tabLst>
                <a:tab pos="5041773" algn="r"/>
              </a:tabLst>
              <a:defRPr/>
            </a:lvl3pPr>
            <a:lvl4pPr>
              <a:tabLst>
                <a:tab pos="5041773" algn="r"/>
              </a:tabLst>
              <a:defRPr/>
            </a:lvl4pPr>
            <a:lvl5pPr>
              <a:tabLst>
                <a:tab pos="5041773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783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6F46-D834-40C8-BFB6-6A58E4085055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496D-E69B-43A3-B2C5-DA35CB54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3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6F46-D834-40C8-BFB6-6A58E4085055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496D-E69B-43A3-B2C5-DA35CB54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3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6F46-D834-40C8-BFB6-6A58E4085055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496D-E69B-43A3-B2C5-DA35CB54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8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6F46-D834-40C8-BFB6-6A58E4085055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496D-E69B-43A3-B2C5-DA35CB54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1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6F46-D834-40C8-BFB6-6A58E4085055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496D-E69B-43A3-B2C5-DA35CB54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6F46-D834-40C8-BFB6-6A58E4085055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496D-E69B-43A3-B2C5-DA35CB54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1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6F46-D834-40C8-BFB6-6A58E4085055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496D-E69B-43A3-B2C5-DA35CB54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3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6F46-D834-40C8-BFB6-6A58E4085055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496D-E69B-43A3-B2C5-DA35CB54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2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96F46-D834-40C8-BFB6-6A58E4085055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496D-E69B-43A3-B2C5-DA35CB54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gray">
          <a:xfrm>
            <a:off x="144915" y="119356"/>
            <a:ext cx="11216641" cy="4693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7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 Portal – Data Collection Screen Inventory</a:t>
            </a:r>
          </a:p>
        </p:txBody>
      </p:sp>
      <p:sp>
        <p:nvSpPr>
          <p:cNvPr id="10" name="Pentagon 9"/>
          <p:cNvSpPr/>
          <p:nvPr/>
        </p:nvSpPr>
        <p:spPr>
          <a:xfrm>
            <a:off x="44070" y="714182"/>
            <a:ext cx="1660887" cy="548473"/>
          </a:xfrm>
          <a:prstGeom prst="homePlate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873" tIns="88873" rIns="88873" bIns="88873" rtlCol="0" anchor="ctr"/>
          <a:lstStyle/>
          <a:p>
            <a:pPr algn="ctr"/>
            <a:r>
              <a:rPr lang="en-US" sz="1053" b="1" dirty="0">
                <a:solidFill>
                  <a:schemeClr val="bg1"/>
                </a:solidFill>
              </a:rPr>
              <a:t>Application Details</a:t>
            </a:r>
          </a:p>
        </p:txBody>
      </p:sp>
      <p:sp>
        <p:nvSpPr>
          <p:cNvPr id="11" name="Chevron 10"/>
          <p:cNvSpPr/>
          <p:nvPr/>
        </p:nvSpPr>
        <p:spPr>
          <a:xfrm>
            <a:off x="1550414" y="714182"/>
            <a:ext cx="1660887" cy="548473"/>
          </a:xfrm>
          <a:prstGeom prst="chevron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873" tIns="88873" rIns="88873" bIns="88873" rtlCol="0" anchor="ctr"/>
          <a:lstStyle/>
          <a:p>
            <a:pPr algn="ctr"/>
            <a:r>
              <a:rPr lang="en-US" sz="1053" b="1" dirty="0">
                <a:solidFill>
                  <a:schemeClr val="bg1"/>
                </a:solidFill>
              </a:rPr>
              <a:t>Individual</a:t>
            </a:r>
          </a:p>
        </p:txBody>
      </p:sp>
      <p:sp>
        <p:nvSpPr>
          <p:cNvPr id="12" name="Chevron 11"/>
          <p:cNvSpPr/>
          <p:nvPr/>
        </p:nvSpPr>
        <p:spPr>
          <a:xfrm>
            <a:off x="3022885" y="714182"/>
            <a:ext cx="1660887" cy="548473"/>
          </a:xfrm>
          <a:prstGeom prst="chevron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873" tIns="88873" rIns="88873" bIns="88873" rtlCol="0" anchor="ctr"/>
          <a:lstStyle/>
          <a:p>
            <a:pPr algn="ctr"/>
            <a:r>
              <a:rPr lang="en-US" sz="1053" b="1" dirty="0">
                <a:solidFill>
                  <a:schemeClr val="bg1"/>
                </a:solidFill>
              </a:rPr>
              <a:t>Household</a:t>
            </a:r>
          </a:p>
        </p:txBody>
      </p:sp>
      <p:sp>
        <p:nvSpPr>
          <p:cNvPr id="13" name="Chevron 12"/>
          <p:cNvSpPr/>
          <p:nvPr/>
        </p:nvSpPr>
        <p:spPr>
          <a:xfrm>
            <a:off x="4486013" y="715035"/>
            <a:ext cx="1660887" cy="548473"/>
          </a:xfrm>
          <a:prstGeom prst="chevron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873" tIns="88873" rIns="88873" bIns="88873" rtlCol="0" anchor="ctr"/>
          <a:lstStyle/>
          <a:p>
            <a:pPr algn="ctr"/>
            <a:r>
              <a:rPr lang="en-US" sz="1053" b="1" dirty="0">
                <a:solidFill>
                  <a:schemeClr val="bg1"/>
                </a:solidFill>
              </a:rPr>
              <a:t>Resources</a:t>
            </a:r>
          </a:p>
        </p:txBody>
      </p:sp>
      <p:sp>
        <p:nvSpPr>
          <p:cNvPr id="15" name="Chevron 14"/>
          <p:cNvSpPr/>
          <p:nvPr/>
        </p:nvSpPr>
        <p:spPr>
          <a:xfrm>
            <a:off x="5954036" y="711695"/>
            <a:ext cx="1660887" cy="548473"/>
          </a:xfrm>
          <a:prstGeom prst="chevron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873" tIns="88873" rIns="88873" bIns="88873" rtlCol="0" anchor="ctr"/>
          <a:lstStyle/>
          <a:p>
            <a:pPr algn="ctr"/>
            <a:r>
              <a:rPr lang="en-US" sz="1053" b="1" dirty="0">
                <a:solidFill>
                  <a:schemeClr val="bg1"/>
                </a:solidFill>
              </a:rPr>
              <a:t>Income</a:t>
            </a:r>
          </a:p>
        </p:txBody>
      </p:sp>
      <p:sp>
        <p:nvSpPr>
          <p:cNvPr id="16" name="Chevron 15"/>
          <p:cNvSpPr/>
          <p:nvPr/>
        </p:nvSpPr>
        <p:spPr>
          <a:xfrm>
            <a:off x="7425943" y="721039"/>
            <a:ext cx="1660887" cy="548473"/>
          </a:xfrm>
          <a:prstGeom prst="chevron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873" tIns="88873" rIns="88873" bIns="88873" rtlCol="0" anchor="ctr"/>
          <a:lstStyle/>
          <a:p>
            <a:pPr algn="ctr"/>
            <a:r>
              <a:rPr lang="en-US" sz="1053" b="1" dirty="0">
                <a:solidFill>
                  <a:schemeClr val="bg1"/>
                </a:solidFill>
              </a:rPr>
              <a:t>Expenses</a:t>
            </a:r>
          </a:p>
        </p:txBody>
      </p:sp>
      <p:sp>
        <p:nvSpPr>
          <p:cNvPr id="17" name="Chevron 16"/>
          <p:cNvSpPr/>
          <p:nvPr/>
        </p:nvSpPr>
        <p:spPr>
          <a:xfrm>
            <a:off x="8927956" y="721039"/>
            <a:ext cx="1793762" cy="548473"/>
          </a:xfrm>
          <a:prstGeom prst="chevron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873" tIns="88873" rIns="88873" bIns="88873" rtlCol="0" anchor="ctr"/>
          <a:lstStyle/>
          <a:p>
            <a:pPr algn="ctr"/>
            <a:r>
              <a:rPr lang="en-US" sz="1053" b="1" dirty="0">
                <a:solidFill>
                  <a:schemeClr val="bg1"/>
                </a:solidFill>
              </a:rPr>
              <a:t>Non Financial </a:t>
            </a:r>
          </a:p>
        </p:txBody>
      </p:sp>
      <p:sp>
        <p:nvSpPr>
          <p:cNvPr id="18" name="Chevron 17"/>
          <p:cNvSpPr/>
          <p:nvPr/>
        </p:nvSpPr>
        <p:spPr>
          <a:xfrm>
            <a:off x="10531113" y="721039"/>
            <a:ext cx="1660887" cy="548473"/>
          </a:xfrm>
          <a:prstGeom prst="chevron">
            <a:avLst/>
          </a:prstGeom>
          <a:solidFill>
            <a:schemeClr val="tx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873" tIns="88873" rIns="88873" bIns="88873" rtlCol="0" anchor="ctr"/>
          <a:lstStyle/>
          <a:p>
            <a:pPr algn="ctr"/>
            <a:r>
              <a:rPr lang="en-US" sz="1053" b="1" dirty="0">
                <a:solidFill>
                  <a:schemeClr val="bg1"/>
                </a:solidFill>
              </a:rPr>
              <a:t>Post Eligibility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070" y="1288753"/>
            <a:ext cx="1506345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Application Information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Representative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Representative Summary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50414" y="1282340"/>
            <a:ext cx="1472471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Individual Interview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Individual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Primary Applicant Address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Individual Address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Contact Information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Household Status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Household Composition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Relationship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Program Request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Program Request Summary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Program Details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Living Arrangement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Level of Care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Tax Filing Status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Member Determination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Citizenship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Alien Status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Alien Verification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Alien Sponsor Relationship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Alien Sponsor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Emergency Medical Condition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Residency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Education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Minor Parent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KTAP Ineligibility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Expedited SNAP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LTC Couple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22885" y="1288753"/>
            <a:ext cx="1463128" cy="18979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Household Questions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Pregnancy Information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Medicare Details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Disability/Incapacity Information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Former Foster Care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Boarders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Caretaker Services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Emancipation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Community Integration Services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86013" y="1288753"/>
            <a:ext cx="1468023" cy="44884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Resource Questions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Liquid Resource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Vehicle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Life Insurance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Pre Arranged Funeral Contract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Burial Plots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Burial Funds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Real Property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Life Estate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Annuity 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Trust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Promissory Note and Land Contracts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Other Resources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Life Time Care Agreement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Long Term Care Qualified Partnership Insurance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Life Settlement Contract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Transfer/Sold Resource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Resource Summary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Resource Assessment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Resource Assessment Summary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57921" y="1288753"/>
            <a:ext cx="1468023" cy="3077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Income Questions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Earned Income Details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Earned Income Verification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Education Expenses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Earned Income Strike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Self Employment Details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Self Employment Verification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Unearned Income Details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Unearned Income Verification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Income Summary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Monthly Income Amounts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Qualified Income Trust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No Income Verification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61187" y="1287382"/>
            <a:ext cx="1468023" cy="23596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Expense Questions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Shelter Expenses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Homeless Shelter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Utility Expenses -SUA/BUA/Telephone Standard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Utility Expenses – Actual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Child Support/Alimony Expenses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Medical Expenses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Dependent Care Expenses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Expenses Summary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24314" y="1287382"/>
            <a:ext cx="1797404" cy="5206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Non Financial Questions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Discontinued or Denied SSI/State supplementation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Pending/Appealed SSI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Out of State Benefits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KWP Child Care Availability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Primary Caregiver Responsibility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Caring for an Incapacitated Individual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Domestic Violence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Conviction Information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Chemical Dependency Program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Other Compliance Questions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Entitled Benefits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Third Party Liability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Absent Parent Information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Exemption Summary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KWP Assessment Consent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Health Insurance Policy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ESI Coverage Details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Short Term Needs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Qualifying Parent Determination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State and Federal Data Sources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Medicaid Penalty Warning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LTC Resource Transfer Consent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LTC Income Statement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716823" y="1282339"/>
            <a:ext cx="1468023" cy="29238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Spend Down Details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KWP Assessment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Absent Parent Referral Information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ETP Assessment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MRT Individual Referral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Accident/Injury Settlement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Preferred Payment Details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Voter Registration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MA/QHP Specific Questions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Insurance Agent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Kynector</a:t>
            </a:r>
          </a:p>
          <a:p>
            <a:pPr marL="171879" indent="-171879">
              <a:spcBef>
                <a:spcPts val="201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000" b="1" dirty="0"/>
              <a:t>Estate Recovery</a:t>
            </a:r>
          </a:p>
          <a:p>
            <a:pPr>
              <a:spcBef>
                <a:spcPts val="201"/>
              </a:spcBef>
              <a:buSzPct val="100000"/>
            </a:pP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2302808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35058&quot;&gt;&lt;object type=&quot;3&quot; unique_id=&quot;1035059&quot;&gt;&lt;property id=&quot;20148&quot; value=&quot;5&quot;/&gt;&lt;property id=&quot;20300&quot; value=&quot;Slide 1&quot;/&gt;&lt;property id=&quot;20307&quot; value=&quot;257&quot;/&gt;&lt;/object&gt;&lt;object type=&quot;3&quot; unique_id=&quot;1035080&quot;&gt;&lt;property id=&quot;20148&quot; value=&quot;5&quot;/&gt;&lt;property id=&quot;20300&quot; value=&quot;Slide 2&quot;/&gt;&lt;property id=&quot;20307&quot; value=&quot;258&quot;/&gt;&lt;/object&gt;&lt;/object&gt;&lt;object type=&quot;8&quot; unique_id=&quot;1035062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66AF5937A0C14B910C22437136B414" ma:contentTypeVersion="11" ma:contentTypeDescription="Create a new document." ma:contentTypeScope="" ma:versionID="6249c9f82001c581b3a71b9188a10f8f">
  <xsd:schema xmlns:xsd="http://www.w3.org/2001/XMLSchema" xmlns:xs="http://www.w3.org/2001/XMLSchema" xmlns:p="http://schemas.microsoft.com/office/2006/metadata/properties" xmlns:ns1="25652375-5976-448a-91e2-83c2698bbafa" xmlns:ns2="http://schemas.microsoft.com/sharepoint/v3" xmlns:ns3="a79bd224-4819-40b2-aa9b-f8999d5b687f" targetNamespace="http://schemas.microsoft.com/office/2006/metadata/properties" ma:root="true" ma:fieldsID="a6732eef91ac59167f9d6a9ed3f5612c" ns1:_="" ns2:_="" ns3:_="">
    <xsd:import namespace="25652375-5976-448a-91e2-83c2698bbafa"/>
    <xsd:import namespace="http://schemas.microsoft.com/sharepoint/v3"/>
    <xsd:import namespace="a79bd224-4819-40b2-aa9b-f8999d5b687f"/>
    <xsd:element name="properties">
      <xsd:complexType>
        <xsd:sequence>
          <xsd:element name="documentManagement">
            <xsd:complexType>
              <xsd:all>
                <xsd:element ref="ns1:Archived" minOccurs="0"/>
                <xsd:element ref="ns1:Types" minOccurs="0"/>
                <xsd:element ref="ns1:Memo_x0020_Types" minOccurs="0"/>
                <xsd:element ref="ns1:Document_x0020_Year" minOccurs="0"/>
                <xsd:element ref="ns3:rh2e" minOccurs="0"/>
                <xsd:element ref="ns2:RoutingRuleDescription" minOccurs="0"/>
                <xsd:element ref="ns1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52375-5976-448a-91e2-83c2698bbafa" elementFormDefault="qualified">
    <xsd:import namespace="http://schemas.microsoft.com/office/2006/documentManagement/types"/>
    <xsd:import namespace="http://schemas.microsoft.com/office/infopath/2007/PartnerControls"/>
    <xsd:element name="Archived" ma:index="0" nillable="true" ma:displayName="Archived" ma:default="0" ma:indexed="true" ma:internalName="Archived">
      <xsd:simpleType>
        <xsd:restriction base="dms:Boolean"/>
      </xsd:simpleType>
    </xsd:element>
    <xsd:element name="Types" ma:index="3" nillable="true" ma:displayName="Types" ma:format="Dropdown" ma:internalName="Types">
      <xsd:simpleType>
        <xsd:restriction base="dms:Choice">
          <xsd:enumeration value="None"/>
          <xsd:enumeration value="Document"/>
          <xsd:enumeration value="Memo"/>
          <xsd:enumeration value="Statement Of Consideration"/>
          <xsd:enumeration value="Did you Know"/>
          <xsd:enumeration value="Newsletter"/>
        </xsd:restriction>
      </xsd:simpleType>
    </xsd:element>
    <xsd:element name="Memo_x0020_Types" ma:index="4" nillable="true" ma:displayName="Memo Types" ma:format="Dropdown" ma:internalName="Memo_x0020_Types">
      <xsd:simpleType>
        <xsd:restriction base="dms:Choice">
          <xsd:enumeration value="None"/>
          <xsd:enumeration value="PCCT"/>
          <xsd:enumeration value="PPTL"/>
          <xsd:enumeration value="PPM"/>
          <xsd:enumeration value="PPIM"/>
          <xsd:enumeration value="CCT"/>
        </xsd:restriction>
      </xsd:simpleType>
    </xsd:element>
    <xsd:element name="Document_x0020_Year" ma:index="5" nillable="true" ma:displayName="Document Year" ma:format="Dropdown" ma:internalName="Document_x0020_Year">
      <xsd:simpleType>
        <xsd:restriction base="dms:Choice">
          <xsd:enumeration value="None"/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</xsd:restriction>
      </xsd:simpleType>
    </xsd:element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7" nillable="true" ma:displayName="Description" ma:hidden="true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9bd224-4819-40b2-aa9b-f8999d5b687f" elementFormDefault="qualified">
    <xsd:import namespace="http://schemas.microsoft.com/office/2006/documentManagement/types"/>
    <xsd:import namespace="http://schemas.microsoft.com/office/infopath/2007/PartnerControls"/>
    <xsd:element name="rh2e" ma:index="6" nillable="true" ma:displayName="Date and Time" ma:hidden="true" ma:internalName="rh2e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h2e xmlns="a79bd224-4819-40b2-aa9b-f8999d5b687f" xsi:nil="true"/>
    <Types xmlns="25652375-5976-448a-91e2-83c2698bbafa">Document</Types>
    <Archived xmlns="25652375-5976-448a-91e2-83c2698bbafa">false</Archived>
    <Memo_x0020_Types xmlns="25652375-5976-448a-91e2-83c2698bbafa" xsi:nil="true"/>
    <Document_x0020_Year xmlns="25652375-5976-448a-91e2-83c2698bbafa">2016</Document_x0020_Year>
    <RoutingRul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F2A0B9B-BB9F-42D1-BFBA-38BAEEB698B1}"/>
</file>

<file path=customXml/itemProps2.xml><?xml version="1.0" encoding="utf-8"?>
<ds:datastoreItem xmlns:ds="http://schemas.openxmlformats.org/officeDocument/2006/customXml" ds:itemID="{7AEC8CE4-FD6B-4B5F-8A5F-DB742657E6C9}"/>
</file>

<file path=customXml/itemProps3.xml><?xml version="1.0" encoding="utf-8"?>
<ds:datastoreItem xmlns:ds="http://schemas.openxmlformats.org/officeDocument/2006/customXml" ds:itemID="{8CAEDA2F-B0F7-448D-9B66-58C7696F773E}"/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312</Words>
  <Application>Microsoft Office PowerPoint</Application>
  <PresentationFormat>Custom</PresentationFormat>
  <Paragraphs>126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Deloitte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Worker Portal Screen  Inventory</dc:title>
  <dc:creator>Hutson, Katherine</dc:creator>
  <cp:lastModifiedBy>sarah.cooper</cp:lastModifiedBy>
  <cp:revision>9</cp:revision>
  <dcterms:created xsi:type="dcterms:W3CDTF">2016-03-23T12:29:06Z</dcterms:created>
  <dcterms:modified xsi:type="dcterms:W3CDTF">2016-10-06T19:17:16Z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0x010100EA66AF5937A0C14B910C22437136B414</vt:lpwstr>
  </property>
  <property fmtid="{D5CDD505-2E9C-101B-9397-08002B2CF9AE}" pid="3" name="Order">
    <vt:r8>39200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Archived">
    <vt:bool>false</vt:bool>
  </property>
  <property fmtid="{D5CDD505-2E9C-101B-9397-08002B2CF9AE}" pid="13" name="Types">
    <vt:lpwstr>Document</vt:lpwstr>
  </property>
  <property fmtid="{D5CDD505-2E9C-101B-9397-08002B2CF9AE}" pid="14" name="Document Year">
    <vt:lpwstr>2016</vt:lpwstr>
  </property>
</Properties>
</file>